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56" r:id="rId4"/>
    <p:sldId id="264" r:id="rId5"/>
    <p:sldId id="262" r:id="rId6"/>
    <p:sldId id="265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BFAE8C"/>
    <a:srgbClr val="5CA165"/>
    <a:srgbClr val="72C27D"/>
    <a:srgbClr val="E5D0A7"/>
    <a:srgbClr val="D1D1D1"/>
    <a:srgbClr val="FFFDCC"/>
    <a:srgbClr val="BEC9CF"/>
    <a:srgbClr val="1921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D81816-5622-DFA3-5C9D-96E4DDFAB4D3}" v="1646" dt="2024-07-14T08:18:10.5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7D5D48-9E1A-6C2B-FBE4-EE0E7FB58939}"/>
              </a:ext>
            </a:extLst>
          </p:cNvPr>
          <p:cNvSpPr/>
          <p:nvPr/>
        </p:nvSpPr>
        <p:spPr>
          <a:xfrm>
            <a:off x="-4967" y="1113101"/>
            <a:ext cx="12191999" cy="5742607"/>
          </a:xfrm>
          <a:prstGeom prst="rect">
            <a:avLst/>
          </a:prstGeom>
          <a:solidFill>
            <a:srgbClr val="1921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ea typeface="맑은 고딕"/>
              </a:rPr>
              <a:t>슬라이드</a:t>
            </a:r>
            <a:endParaRPr lang="ko-KR" altLang="en-US" dirty="0" err="1"/>
          </a:p>
        </p:txBody>
      </p:sp>
      <p:pic>
        <p:nvPicPr>
          <p:cNvPr id="4" name="내용 개체 틀 3" descr="File:Walt Disney World Logo 2018.svg - Wikipedia">
            <a:extLst>
              <a:ext uri="{FF2B5EF4-FFF2-40B4-BE49-F238E27FC236}">
                <a16:creationId xmlns:a16="http://schemas.microsoft.com/office/drawing/2014/main" id="{2D3ACF68-02D8-5862-F053-0D047C7C6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06" y="269652"/>
            <a:ext cx="3502292" cy="679094"/>
          </a:xfr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F84CE2-E232-7306-83A2-A7AE71C9E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518422"/>
              </p:ext>
            </p:extLst>
          </p:nvPr>
        </p:nvGraphicFramePr>
        <p:xfrm>
          <a:off x="5554868" y="419652"/>
          <a:ext cx="6457100" cy="372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420">
                  <a:extLst>
                    <a:ext uri="{9D8B030D-6E8A-4147-A177-3AD203B41FA5}">
                      <a16:colId xmlns:a16="http://schemas.microsoft.com/office/drawing/2014/main" val="4054060515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3464326635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1070358160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831717574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3524037269"/>
                    </a:ext>
                  </a:extLst>
                </a:gridCol>
              </a:tblGrid>
              <a:tr h="3727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</a:rPr>
                        <a:t>시설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즐길거리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예매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도움말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451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40895DF-20B8-F7E7-06D8-575105C59028}"/>
              </a:ext>
            </a:extLst>
          </p:cNvPr>
          <p:cNvSpPr txBox="1"/>
          <p:nvPr/>
        </p:nvSpPr>
        <p:spPr>
          <a:xfrm>
            <a:off x="7670800" y="6342545"/>
            <a:ext cx="37371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​ © 2024. ALL RIGHTS RESERVED.</a:t>
            </a:r>
            <a:endParaRPr lang="en-US" altLang="ko-KR" dirty="0">
              <a:solidFill>
                <a:srgbClr val="FFFF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82A663-C7CF-5FA0-77B0-4B14F31A4356}"/>
              </a:ext>
            </a:extLst>
          </p:cNvPr>
          <p:cNvSpPr/>
          <p:nvPr/>
        </p:nvSpPr>
        <p:spPr>
          <a:xfrm>
            <a:off x="2963" y="1117357"/>
            <a:ext cx="784085" cy="5742607"/>
          </a:xfrm>
          <a:prstGeom prst="rect">
            <a:avLst/>
          </a:prstGeom>
          <a:solidFill>
            <a:srgbClr val="BEC9CF">
              <a:alpha val="4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EE305F-3838-18F2-1FCF-8C7D28268F46}"/>
              </a:ext>
            </a:extLst>
          </p:cNvPr>
          <p:cNvSpPr/>
          <p:nvPr/>
        </p:nvSpPr>
        <p:spPr>
          <a:xfrm>
            <a:off x="11410876" y="1117357"/>
            <a:ext cx="784085" cy="5742607"/>
          </a:xfrm>
          <a:prstGeom prst="rect">
            <a:avLst/>
          </a:prstGeom>
          <a:solidFill>
            <a:srgbClr val="BEC9CF">
              <a:alpha val="4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39B71-6B48-1566-93E9-0C091282E80F}"/>
              </a:ext>
            </a:extLst>
          </p:cNvPr>
          <p:cNvSpPr txBox="1"/>
          <p:nvPr/>
        </p:nvSpPr>
        <p:spPr>
          <a:xfrm>
            <a:off x="11410944" y="3801257"/>
            <a:ext cx="1814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 err="1">
                <a:solidFill>
                  <a:srgbClr val="000000"/>
                </a:solidFill>
                <a:highlight>
                  <a:srgbClr val="FFFF00"/>
                </a:highlight>
                <a:ea typeface="맑은 고딕"/>
              </a:rPr>
              <a:t>Next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B44FB-ED48-F8FA-3A99-D8652C73537A}"/>
              </a:ext>
            </a:extLst>
          </p:cNvPr>
          <p:cNvSpPr txBox="1"/>
          <p:nvPr/>
        </p:nvSpPr>
        <p:spPr>
          <a:xfrm>
            <a:off x="-9410" y="3801257"/>
            <a:ext cx="1814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 err="1">
                <a:solidFill>
                  <a:srgbClr val="000000"/>
                </a:solidFill>
                <a:highlight>
                  <a:srgbClr val="FFFF00"/>
                </a:highlight>
                <a:ea typeface="맑은 고딕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52947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9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File:Walt Disney World Logo 2018.svg - Wikipedia">
            <a:extLst>
              <a:ext uri="{FF2B5EF4-FFF2-40B4-BE49-F238E27FC236}">
                <a16:creationId xmlns:a16="http://schemas.microsoft.com/office/drawing/2014/main" id="{2D3ACF68-02D8-5862-F053-0D047C7C6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06" y="269652"/>
            <a:ext cx="3502292" cy="679094"/>
          </a:xfr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F84CE2-E232-7306-83A2-A7AE71C9EF62}"/>
              </a:ext>
            </a:extLst>
          </p:cNvPr>
          <p:cNvGraphicFramePr>
            <a:graphicFrameLocks noGrp="1"/>
          </p:cNvGraphicFramePr>
          <p:nvPr/>
        </p:nvGraphicFramePr>
        <p:xfrm>
          <a:off x="5554868" y="419652"/>
          <a:ext cx="6457100" cy="372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420">
                  <a:extLst>
                    <a:ext uri="{9D8B030D-6E8A-4147-A177-3AD203B41FA5}">
                      <a16:colId xmlns:a16="http://schemas.microsoft.com/office/drawing/2014/main" val="4054060515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3464326635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1070358160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831717574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3524037269"/>
                    </a:ext>
                  </a:extLst>
                </a:gridCol>
              </a:tblGrid>
              <a:tr h="3727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시설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err="1">
                          <a:solidFill>
                            <a:schemeClr val="tx1"/>
                          </a:solidFill>
                        </a:rPr>
                        <a:t>즐길거리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예매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도움말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45106"/>
                  </a:ext>
                </a:extLst>
              </a:tr>
            </a:tbl>
          </a:graphicData>
        </a:graphic>
      </p:graphicFrame>
      <p:pic>
        <p:nvPicPr>
          <p:cNvPr id="6" name="그림 5" descr="10+] Walt Disney World Wallpapers">
            <a:extLst>
              <a:ext uri="{FF2B5EF4-FFF2-40B4-BE49-F238E27FC236}">
                <a16:creationId xmlns:a16="http://schemas.microsoft.com/office/drawing/2014/main" id="{A884BF65-2CBD-B9C3-F57C-57399D026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36" r="90" b="5250"/>
          <a:stretch/>
        </p:blipFill>
        <p:spPr>
          <a:xfrm>
            <a:off x="-2209" y="1111387"/>
            <a:ext cx="12196400" cy="5743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F3C26-DD91-6DDE-B981-F0F5F48F2548}"/>
              </a:ext>
            </a:extLst>
          </p:cNvPr>
          <p:cNvSpPr txBox="1"/>
          <p:nvPr/>
        </p:nvSpPr>
        <p:spPr>
          <a:xfrm>
            <a:off x="8788329" y="1345914"/>
            <a:ext cx="19280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  <a:ea typeface="맑은 고딕"/>
              </a:rPr>
              <a:t>월드 영상</a:t>
            </a:r>
          </a:p>
        </p:txBody>
      </p:sp>
    </p:spTree>
    <p:extLst>
      <p:ext uri="{BB962C8B-B14F-4D97-AF65-F5344CB8AC3E}">
        <p14:creationId xmlns:p14="http://schemas.microsoft.com/office/powerpoint/2010/main" val="425255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File:Walt Disney World Logo 2018.svg - Wikipedia">
            <a:extLst>
              <a:ext uri="{FF2B5EF4-FFF2-40B4-BE49-F238E27FC236}">
                <a16:creationId xmlns:a16="http://schemas.microsoft.com/office/drawing/2014/main" id="{2D3ACF68-02D8-5862-F053-0D047C7C6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06" y="269652"/>
            <a:ext cx="3502292" cy="679094"/>
          </a:xfr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F84CE2-E232-7306-83A2-A7AE71C9E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931322"/>
              </p:ext>
            </p:extLst>
          </p:nvPr>
        </p:nvGraphicFramePr>
        <p:xfrm>
          <a:off x="5554868" y="419652"/>
          <a:ext cx="6457100" cy="372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420">
                  <a:extLst>
                    <a:ext uri="{9D8B030D-6E8A-4147-A177-3AD203B41FA5}">
                      <a16:colId xmlns:a16="http://schemas.microsoft.com/office/drawing/2014/main" val="4054060515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3464326635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1070358160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831717574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3524037269"/>
                    </a:ext>
                  </a:extLst>
                </a:gridCol>
              </a:tblGrid>
              <a:tr h="3727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시설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err="1">
                          <a:solidFill>
                            <a:schemeClr val="tx1"/>
                          </a:solidFill>
                        </a:rPr>
                        <a:t>즐길거리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예매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도움말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45106"/>
                  </a:ext>
                </a:extLst>
              </a:tr>
            </a:tbl>
          </a:graphicData>
        </a:graphic>
      </p:graphicFrame>
      <p:pic>
        <p:nvPicPr>
          <p:cNvPr id="6" name="그림 5" descr="10+] Walt Disney World Wallpapers">
            <a:extLst>
              <a:ext uri="{FF2B5EF4-FFF2-40B4-BE49-F238E27FC236}">
                <a16:creationId xmlns:a16="http://schemas.microsoft.com/office/drawing/2014/main" id="{A884BF65-2CBD-B9C3-F57C-57399D026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36" r="90" b="5250"/>
          <a:stretch/>
        </p:blipFill>
        <p:spPr>
          <a:xfrm>
            <a:off x="-2209" y="1111387"/>
            <a:ext cx="12196400" cy="574332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7D3EE7-683F-EC6C-DB8B-B19B6B349868}"/>
              </a:ext>
            </a:extLst>
          </p:cNvPr>
          <p:cNvSpPr/>
          <p:nvPr/>
        </p:nvSpPr>
        <p:spPr>
          <a:xfrm>
            <a:off x="11410876" y="1117357"/>
            <a:ext cx="784085" cy="5742607"/>
          </a:xfrm>
          <a:prstGeom prst="rect">
            <a:avLst/>
          </a:prstGeom>
          <a:solidFill>
            <a:srgbClr val="BEC9CF">
              <a:alpha val="4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53AA9E-273E-DD68-37BD-196961610864}"/>
              </a:ext>
            </a:extLst>
          </p:cNvPr>
          <p:cNvSpPr txBox="1"/>
          <p:nvPr/>
        </p:nvSpPr>
        <p:spPr>
          <a:xfrm>
            <a:off x="11093215" y="3055449"/>
            <a:ext cx="1097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err="1">
                <a:solidFill>
                  <a:srgbClr val="000000"/>
                </a:solidFill>
                <a:highlight>
                  <a:srgbClr val="FFFF00"/>
                </a:highlight>
                <a:ea typeface="맑은 고딕"/>
              </a:rPr>
              <a:t>호버링</a:t>
            </a:r>
            <a:endParaRPr lang="ko-KR" altLang="en-US">
              <a:solidFill>
                <a:srgbClr val="000000"/>
              </a:solidFill>
              <a:highlight>
                <a:srgbClr val="FFFF00"/>
              </a:highlight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그림, 스케치, 만화 영화이(가) 표시된 사진&#10;&#10;자동 생성된 설명">
            <a:extLst>
              <a:ext uri="{FF2B5EF4-FFF2-40B4-BE49-F238E27FC236}">
                <a16:creationId xmlns:a16="http://schemas.microsoft.com/office/drawing/2014/main" id="{7115320E-88AE-256B-4FAD-DEEBBCD78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7" t="16722" r="7709" b="-43"/>
          <a:stretch/>
        </p:blipFill>
        <p:spPr>
          <a:xfrm rot="21000000">
            <a:off x="7817548" y="1325705"/>
            <a:ext cx="4950749" cy="5665475"/>
          </a:xfrm>
          <a:prstGeom prst="rect">
            <a:avLst/>
          </a:prstGeom>
        </p:spPr>
      </p:pic>
      <p:pic>
        <p:nvPicPr>
          <p:cNvPr id="25" name="그림 24" descr="텍스트, 그림, 스케치, 만화 영화이(가) 표시된 사진&#10;&#10;자동 생성된 설명">
            <a:extLst>
              <a:ext uri="{FF2B5EF4-FFF2-40B4-BE49-F238E27FC236}">
                <a16:creationId xmlns:a16="http://schemas.microsoft.com/office/drawing/2014/main" id="{2392D6BA-503E-0C6B-3AF8-B160EF8FE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4" t="11705" r="229" b="-85"/>
          <a:stretch/>
        </p:blipFill>
        <p:spPr>
          <a:xfrm rot="21000000">
            <a:off x="2442949" y="1502568"/>
            <a:ext cx="5377842" cy="6009444"/>
          </a:xfrm>
          <a:prstGeom prst="rect">
            <a:avLst/>
          </a:prstGeom>
        </p:spPr>
      </p:pic>
      <p:pic>
        <p:nvPicPr>
          <p:cNvPr id="30" name="그림 29" descr="텍스트, 그림, 스케치, 만화 영화이(가) 표시된 사진&#10;&#10;자동 생성된 설명">
            <a:extLst>
              <a:ext uri="{FF2B5EF4-FFF2-40B4-BE49-F238E27FC236}">
                <a16:creationId xmlns:a16="http://schemas.microsoft.com/office/drawing/2014/main" id="{B3F3E6A4-DAE0-981C-BB8B-91F60CF7A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48" t="535" r="-2034" b="2053"/>
          <a:stretch/>
        </p:blipFill>
        <p:spPr>
          <a:xfrm rot="-600000">
            <a:off x="-814541" y="1320340"/>
            <a:ext cx="3182022" cy="558437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17BED7-8BA4-931F-F1BD-3E693D3027AE}"/>
              </a:ext>
            </a:extLst>
          </p:cNvPr>
          <p:cNvSpPr/>
          <p:nvPr/>
        </p:nvSpPr>
        <p:spPr>
          <a:xfrm>
            <a:off x="-4967" y="1113101"/>
            <a:ext cx="12191999" cy="5742607"/>
          </a:xfrm>
          <a:prstGeom prst="rect">
            <a:avLst/>
          </a:prstGeom>
          <a:solidFill>
            <a:srgbClr val="00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pic>
        <p:nvPicPr>
          <p:cNvPr id="4" name="내용 개체 틀 3" descr="File:Walt Disney World Logo 2018.svg - Wikipedia">
            <a:extLst>
              <a:ext uri="{FF2B5EF4-FFF2-40B4-BE49-F238E27FC236}">
                <a16:creationId xmlns:a16="http://schemas.microsoft.com/office/drawing/2014/main" id="{2D3ACF68-02D8-5862-F053-0D047C7C6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906" y="269652"/>
            <a:ext cx="3502292" cy="679094"/>
          </a:xfr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F84CE2-E232-7306-83A2-A7AE71C9EF62}"/>
              </a:ext>
            </a:extLst>
          </p:cNvPr>
          <p:cNvGraphicFramePr>
            <a:graphicFrameLocks noGrp="1"/>
          </p:cNvGraphicFramePr>
          <p:nvPr/>
        </p:nvGraphicFramePr>
        <p:xfrm>
          <a:off x="5554868" y="419652"/>
          <a:ext cx="6457100" cy="372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420">
                  <a:extLst>
                    <a:ext uri="{9D8B030D-6E8A-4147-A177-3AD203B41FA5}">
                      <a16:colId xmlns:a16="http://schemas.microsoft.com/office/drawing/2014/main" val="4054060515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3464326635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1070358160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831717574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3524037269"/>
                    </a:ext>
                  </a:extLst>
                </a:gridCol>
              </a:tblGrid>
              <a:tr h="3727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시설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즐길거리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예매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도움말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45106"/>
                  </a:ext>
                </a:extLst>
              </a:tr>
            </a:tbl>
          </a:graphicData>
        </a:graphic>
      </p:graphicFrame>
      <p:pic>
        <p:nvPicPr>
          <p:cNvPr id="11" name="그림 10" descr="Disney World increases theme park ticket prices for 2025">
            <a:extLst>
              <a:ext uri="{FF2B5EF4-FFF2-40B4-BE49-F238E27FC236}">
                <a16:creationId xmlns:a16="http://schemas.microsoft.com/office/drawing/2014/main" id="{DCC1E771-B064-73E1-4D36-D6506A5D1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77" t="-15" r="33001" b="-611"/>
          <a:stretch/>
        </p:blipFill>
        <p:spPr>
          <a:xfrm>
            <a:off x="2858145" y="2729252"/>
            <a:ext cx="2772469" cy="4015945"/>
          </a:xfrm>
          <a:prstGeom prst="rect">
            <a:avLst/>
          </a:prstGeom>
        </p:spPr>
      </p:pic>
      <p:pic>
        <p:nvPicPr>
          <p:cNvPr id="3" name="그림 2" descr="하늘, 물, 야외, 밤이(가) 표시된 사진&#10;&#10;자동 생성된 설명">
            <a:extLst>
              <a:ext uri="{FF2B5EF4-FFF2-40B4-BE49-F238E27FC236}">
                <a16:creationId xmlns:a16="http://schemas.microsoft.com/office/drawing/2014/main" id="{67358526-BA21-DAFF-7563-82655AF7F8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41" r="25641"/>
          <a:stretch/>
        </p:blipFill>
        <p:spPr>
          <a:xfrm>
            <a:off x="3038" y="1110487"/>
            <a:ext cx="2756177" cy="3182348"/>
          </a:xfrm>
          <a:prstGeom prst="rect">
            <a:avLst/>
          </a:prstGeom>
        </p:spPr>
      </p:pic>
      <p:pic>
        <p:nvPicPr>
          <p:cNvPr id="10" name="그림 9" descr="하늘, 물, 야외, 밤이(가) 표시된 사진&#10;&#10;자동 생성된 설명">
            <a:extLst>
              <a:ext uri="{FF2B5EF4-FFF2-40B4-BE49-F238E27FC236}">
                <a16:creationId xmlns:a16="http://schemas.microsoft.com/office/drawing/2014/main" id="{46F97FFF-B07F-D1DC-748D-B5E42378FF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02" r="11902"/>
          <a:stretch/>
        </p:blipFill>
        <p:spPr>
          <a:xfrm>
            <a:off x="-9709" y="4814841"/>
            <a:ext cx="2767897" cy="2043320"/>
          </a:xfrm>
          <a:prstGeom prst="rect">
            <a:avLst/>
          </a:prstGeom>
        </p:spPr>
      </p:pic>
      <p:pic>
        <p:nvPicPr>
          <p:cNvPr id="12" name="그림 11" descr="하늘, 물, 야외, 밤이(가) 표시된 사진&#10;&#10;자동 생성된 설명">
            <a:extLst>
              <a:ext uri="{FF2B5EF4-FFF2-40B4-BE49-F238E27FC236}">
                <a16:creationId xmlns:a16="http://schemas.microsoft.com/office/drawing/2014/main" id="{E99DD286-1271-8792-962F-BC154D89CA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62" b="12662"/>
          <a:stretch/>
        </p:blipFill>
        <p:spPr>
          <a:xfrm>
            <a:off x="2858761" y="1131201"/>
            <a:ext cx="2768375" cy="11628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0895DF-20B8-F7E7-06D8-575105C59028}"/>
              </a:ext>
            </a:extLst>
          </p:cNvPr>
          <p:cNvSpPr txBox="1"/>
          <p:nvPr/>
        </p:nvSpPr>
        <p:spPr>
          <a:xfrm>
            <a:off x="7670800" y="6342545"/>
            <a:ext cx="37371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​ © 2024. ALL RIGHTS RESERVED.</a:t>
            </a:r>
            <a:endParaRPr lang="en-US" altLang="ko-KR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5B9EEE-B8C5-3E94-6EE6-D0C53C672E3E}"/>
              </a:ext>
            </a:extLst>
          </p:cNvPr>
          <p:cNvSpPr txBox="1"/>
          <p:nvPr/>
        </p:nvSpPr>
        <p:spPr>
          <a:xfrm>
            <a:off x="8556945" y="3136214"/>
            <a:ext cx="2848317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ea typeface="맑은 고딕"/>
              </a:rPr>
              <a:t>h2 부제목 h2</a:t>
            </a:r>
          </a:p>
          <a:p>
            <a:endParaRPr lang="ko-KR" altLang="en-US" sz="2800" dirty="0">
              <a:solidFill>
                <a:srgbClr val="FFFFFF"/>
              </a:solidFill>
              <a:ea typeface="맑은 고딕"/>
            </a:endParaRPr>
          </a:p>
          <a:p>
            <a:r>
              <a:rPr lang="ko-KR" altLang="en-US" dirty="0" err="1">
                <a:solidFill>
                  <a:srgbClr val="FFFFFF"/>
                </a:solidFill>
                <a:ea typeface="맑은 고딕"/>
              </a:rPr>
              <a:t>p</a:t>
            </a:r>
            <a:r>
              <a:rPr lang="ko-KR" altLang="en-US" dirty="0">
                <a:solidFill>
                  <a:srgbClr val="FFFFFF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FFFFFF"/>
                </a:solidFill>
                <a:ea typeface="맑은 고딕"/>
              </a:rPr>
              <a:t>내용내용내용</a:t>
            </a:r>
            <a:r>
              <a:rPr lang="ko-KR" dirty="0" err="1">
                <a:solidFill>
                  <a:srgbClr val="FFFFFF"/>
                </a:solidFill>
                <a:latin typeface="Malgun Gothic"/>
                <a:ea typeface="Malgun Gothic"/>
              </a:rPr>
              <a:t>내용내용내용</a:t>
            </a:r>
            <a:endParaRPr lang="ko-KR" err="1">
              <a:solidFill>
                <a:srgbClr val="FFFFFF"/>
              </a:solidFill>
              <a:latin typeface="Malgun Gothic"/>
              <a:ea typeface="Malgun Gothic"/>
            </a:endParaRPr>
          </a:p>
          <a:p>
            <a:r>
              <a:rPr lang="ko-KR" err="1">
                <a:solidFill>
                  <a:srgbClr val="FFFFFF"/>
                </a:solidFill>
                <a:latin typeface="Malgun Gothic"/>
                <a:ea typeface="Malgun Gothic"/>
              </a:rPr>
              <a:t>내용내용내용내용내용내용</a:t>
            </a:r>
            <a:r>
              <a:rPr lang="ko-KR" altLang="en-US" dirty="0">
                <a:solidFill>
                  <a:srgbClr val="FFFFFF"/>
                </a:solidFill>
                <a:latin typeface="Malgun Gothic"/>
                <a:ea typeface="Malgun Gothic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Malgun Gothic"/>
                <a:ea typeface="Malgun Gothic"/>
              </a:rPr>
              <a:t>p</a:t>
            </a:r>
            <a:endParaRPr lang="ko-KR" dirty="0">
              <a:solidFill>
                <a:srgbClr val="FFFFFF"/>
              </a:solidFill>
              <a:latin typeface="Malgun Gothic"/>
              <a:ea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DDDF1B-BEE7-07E3-251F-D0F626C1B89B}"/>
              </a:ext>
            </a:extLst>
          </p:cNvPr>
          <p:cNvSpPr txBox="1"/>
          <p:nvPr/>
        </p:nvSpPr>
        <p:spPr>
          <a:xfrm>
            <a:off x="7357412" y="1947002"/>
            <a:ext cx="285861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4000" dirty="0">
                <a:solidFill>
                  <a:srgbClr val="FFFFFF"/>
                </a:solidFill>
                <a:ea typeface="맑은 고딕"/>
              </a:rPr>
              <a:t>h1제목h1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689D3F6-191C-DB45-D71B-376444F63A13}"/>
              </a:ext>
            </a:extLst>
          </p:cNvPr>
          <p:cNvSpPr/>
          <p:nvPr/>
        </p:nvSpPr>
        <p:spPr>
          <a:xfrm>
            <a:off x="5793521" y="3568803"/>
            <a:ext cx="2755011" cy="2781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ea typeface="맑은 고딕"/>
              </a:rPr>
              <a:t>+</a:t>
            </a:r>
            <a:endParaRPr lang="ko-KR" altLang="en-US" sz="54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9F89258-758F-478C-84A2-EAA5C0F24763}"/>
              </a:ext>
            </a:extLst>
          </p:cNvPr>
          <p:cNvSpPr/>
          <p:nvPr/>
        </p:nvSpPr>
        <p:spPr>
          <a:xfrm>
            <a:off x="6565167" y="4359737"/>
            <a:ext cx="1206782" cy="120907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 err="1">
                <a:solidFill>
                  <a:schemeClr val="tx1"/>
                </a:solidFill>
                <a:ea typeface="맑은 고딕"/>
              </a:rPr>
              <a:t>더보기</a:t>
            </a:r>
            <a:endParaRPr lang="ko-KR" altLang="en-US" sz="1600" b="1">
              <a:solidFill>
                <a:schemeClr val="tx1"/>
              </a:solidFill>
              <a:ea typeface="맑은 고딕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맑은 고딕"/>
              </a:rPr>
              <a:t>(클릭가능)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5B16BA-C88E-D456-62B7-E61E2319709C}"/>
              </a:ext>
            </a:extLst>
          </p:cNvPr>
          <p:cNvSpPr/>
          <p:nvPr/>
        </p:nvSpPr>
        <p:spPr>
          <a:xfrm>
            <a:off x="2963" y="1117357"/>
            <a:ext cx="784085" cy="5742607"/>
          </a:xfrm>
          <a:prstGeom prst="rect">
            <a:avLst/>
          </a:prstGeom>
          <a:solidFill>
            <a:srgbClr val="BEC9CF">
              <a:alpha val="4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8B4C2C-86F5-B01D-DB00-DD3AABAD8E94}"/>
              </a:ext>
            </a:extLst>
          </p:cNvPr>
          <p:cNvSpPr/>
          <p:nvPr/>
        </p:nvSpPr>
        <p:spPr>
          <a:xfrm>
            <a:off x="11410876" y="1117357"/>
            <a:ext cx="784085" cy="5742607"/>
          </a:xfrm>
          <a:prstGeom prst="rect">
            <a:avLst/>
          </a:prstGeom>
          <a:solidFill>
            <a:srgbClr val="BEC9CF">
              <a:alpha val="4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D85998-02F8-008A-DF04-6B63CBEC867F}"/>
              </a:ext>
            </a:extLst>
          </p:cNvPr>
          <p:cNvSpPr txBox="1"/>
          <p:nvPr/>
        </p:nvSpPr>
        <p:spPr>
          <a:xfrm>
            <a:off x="7173240" y="3793341"/>
            <a:ext cx="1814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err="1">
                <a:solidFill>
                  <a:srgbClr val="000000"/>
                </a:solidFill>
                <a:highlight>
                  <a:srgbClr val="FFFF00"/>
                </a:highlight>
                <a:ea typeface="맑은 고딕"/>
              </a:rPr>
              <a:t>호버링</a:t>
            </a:r>
            <a:endParaRPr lang="ko-KR" altLang="en-US">
              <a:solidFill>
                <a:srgbClr val="000000"/>
              </a:solidFill>
              <a:highlight>
                <a:srgbClr val="FFFF00"/>
              </a:highlight>
              <a:ea typeface="맑은 고딕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D1F54A-A04B-10AC-5268-3D054E8831C0}"/>
              </a:ext>
            </a:extLst>
          </p:cNvPr>
          <p:cNvSpPr txBox="1"/>
          <p:nvPr/>
        </p:nvSpPr>
        <p:spPr>
          <a:xfrm>
            <a:off x="11283715" y="2701662"/>
            <a:ext cx="1814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err="1">
                <a:solidFill>
                  <a:srgbClr val="000000"/>
                </a:solidFill>
                <a:highlight>
                  <a:srgbClr val="FFFF00"/>
                </a:highlight>
                <a:ea typeface="맑은 고딕"/>
              </a:rPr>
              <a:t>호버링</a:t>
            </a:r>
            <a:endParaRPr lang="ko-KR" altLang="en-US">
              <a:solidFill>
                <a:srgbClr val="000000"/>
              </a:solidFill>
              <a:highlight>
                <a:srgbClr val="FFFF00"/>
              </a:highlight>
              <a:ea typeface="맑은 고딕"/>
            </a:endParaRP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B02D2AED-C8CB-5D73-762A-A207D39367F5}"/>
              </a:ext>
            </a:extLst>
          </p:cNvPr>
          <p:cNvSpPr/>
          <p:nvPr/>
        </p:nvSpPr>
        <p:spPr>
          <a:xfrm>
            <a:off x="1252415" y="4315386"/>
            <a:ext cx="370114" cy="50074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C619BA-FA09-4D63-1D9A-49BE0E677B66}"/>
              </a:ext>
            </a:extLst>
          </p:cNvPr>
          <p:cNvSpPr txBox="1"/>
          <p:nvPr/>
        </p:nvSpPr>
        <p:spPr>
          <a:xfrm>
            <a:off x="1674424" y="4397065"/>
            <a:ext cx="1170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highlight>
                  <a:srgbClr val="FFFF00"/>
                </a:highlight>
                <a:ea typeface="맑은 고딕"/>
              </a:rPr>
              <a:t>움직임</a:t>
            </a: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60750B63-702D-FD96-775B-B2B4480B578E}"/>
              </a:ext>
            </a:extLst>
          </p:cNvPr>
          <p:cNvSpPr/>
          <p:nvPr/>
        </p:nvSpPr>
        <p:spPr>
          <a:xfrm>
            <a:off x="3051390" y="2267529"/>
            <a:ext cx="370114" cy="50074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3F1174-1F93-3491-3B80-06D6C7BC782C}"/>
              </a:ext>
            </a:extLst>
          </p:cNvPr>
          <p:cNvSpPr txBox="1"/>
          <p:nvPr/>
        </p:nvSpPr>
        <p:spPr>
          <a:xfrm>
            <a:off x="3473399" y="2349208"/>
            <a:ext cx="1170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highlight>
                  <a:srgbClr val="FFFF00"/>
                </a:highlight>
                <a:ea typeface="맑은 고딕"/>
              </a:rPr>
              <a:t>움직임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BA5EF-A540-2971-549B-FE5C705162A6}"/>
              </a:ext>
            </a:extLst>
          </p:cNvPr>
          <p:cNvSpPr txBox="1"/>
          <p:nvPr/>
        </p:nvSpPr>
        <p:spPr>
          <a:xfrm>
            <a:off x="5604259" y="1270237"/>
            <a:ext cx="19280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  <a:ea typeface="맑은 고딕"/>
              </a:rPr>
              <a:t>사진 색감에 통일성을 </a:t>
            </a:r>
            <a:r>
              <a:rPr lang="ko-KR" altLang="en-US" err="1">
                <a:highlight>
                  <a:srgbClr val="FFFF00"/>
                </a:highlight>
                <a:ea typeface="맑은 고딕"/>
              </a:rPr>
              <a:t>줄것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!</a:t>
            </a:r>
            <a:endParaRPr lang="ko-KR" altLang="en-US">
              <a:highlight>
                <a:srgbClr val="FFFF00"/>
              </a:highlight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31B68-9442-5D1B-8716-1D9AF63F8265}"/>
              </a:ext>
            </a:extLst>
          </p:cNvPr>
          <p:cNvSpPr txBox="1"/>
          <p:nvPr/>
        </p:nvSpPr>
        <p:spPr>
          <a:xfrm>
            <a:off x="5604258" y="1917414"/>
            <a:ext cx="19280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  <a:ea typeface="맑은 고딕"/>
              </a:rPr>
              <a:t>디즈니 </a:t>
            </a:r>
            <a:r>
              <a:rPr lang="ko-KR" altLang="en-US" dirty="0" err="1">
                <a:highlight>
                  <a:srgbClr val="FFFF00"/>
                </a:highlight>
                <a:ea typeface="맑은 고딕"/>
              </a:rPr>
              <a:t>카툰+실제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 사진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587527-BDB7-5624-B216-BEA42054A01A}"/>
              </a:ext>
            </a:extLst>
          </p:cNvPr>
          <p:cNvSpPr txBox="1"/>
          <p:nvPr/>
        </p:nvSpPr>
        <p:spPr>
          <a:xfrm>
            <a:off x="3717400" y="293627"/>
            <a:ext cx="19280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highlight>
                  <a:srgbClr val="FFFF00"/>
                </a:highlight>
                <a:ea typeface="맑은 고딕"/>
              </a:rPr>
              <a:t>카툰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 테마</a:t>
            </a:r>
          </a:p>
        </p:txBody>
      </p:sp>
    </p:spTree>
    <p:extLst>
      <p:ext uri="{BB962C8B-B14F-4D97-AF65-F5344CB8AC3E}">
        <p14:creationId xmlns:p14="http://schemas.microsoft.com/office/powerpoint/2010/main" val="8687067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2" grpId="0" animBg="1"/>
      <p:bldP spid="22" grpId="1" animBg="1"/>
      <p:bldP spid="24" grpId="0" animBg="1"/>
      <p:bldP spid="26" grpId="0" animBg="1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7D5D48-9E1A-6C2B-FBE4-EE0E7FB58939}"/>
              </a:ext>
            </a:extLst>
          </p:cNvPr>
          <p:cNvSpPr/>
          <p:nvPr/>
        </p:nvSpPr>
        <p:spPr>
          <a:xfrm>
            <a:off x="-4967" y="1113101"/>
            <a:ext cx="12191999" cy="5742607"/>
          </a:xfrm>
          <a:prstGeom prst="rect">
            <a:avLst/>
          </a:prstGeom>
          <a:solidFill>
            <a:srgbClr val="5CA1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pic>
        <p:nvPicPr>
          <p:cNvPr id="4" name="내용 개체 틀 3" descr="File:Walt Disney World Logo 2018.svg - Wikipedia">
            <a:extLst>
              <a:ext uri="{FF2B5EF4-FFF2-40B4-BE49-F238E27FC236}">
                <a16:creationId xmlns:a16="http://schemas.microsoft.com/office/drawing/2014/main" id="{2D3ACF68-02D8-5862-F053-0D047C7C6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06" y="269652"/>
            <a:ext cx="3502292" cy="679094"/>
          </a:xfr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F84CE2-E232-7306-83A2-A7AE71C9EF62}"/>
              </a:ext>
            </a:extLst>
          </p:cNvPr>
          <p:cNvGraphicFramePr>
            <a:graphicFrameLocks noGrp="1"/>
          </p:cNvGraphicFramePr>
          <p:nvPr/>
        </p:nvGraphicFramePr>
        <p:xfrm>
          <a:off x="5554868" y="419652"/>
          <a:ext cx="6457100" cy="372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420">
                  <a:extLst>
                    <a:ext uri="{9D8B030D-6E8A-4147-A177-3AD203B41FA5}">
                      <a16:colId xmlns:a16="http://schemas.microsoft.com/office/drawing/2014/main" val="4054060515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3464326635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1070358160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831717574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3524037269"/>
                    </a:ext>
                  </a:extLst>
                </a:gridCol>
              </a:tblGrid>
              <a:tr h="3727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u="sng" dirty="0">
                          <a:solidFill>
                            <a:schemeClr val="tx1"/>
                          </a:solidFill>
                        </a:rPr>
                        <a:t>시설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즐길거리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예매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도움말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451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40895DF-20B8-F7E7-06D8-575105C59028}"/>
              </a:ext>
            </a:extLst>
          </p:cNvPr>
          <p:cNvSpPr txBox="1"/>
          <p:nvPr/>
        </p:nvSpPr>
        <p:spPr>
          <a:xfrm>
            <a:off x="7670800" y="6342545"/>
            <a:ext cx="37371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​ © 2024. ALL RIGHTS RESERVED.</a:t>
            </a:r>
            <a:endParaRPr lang="en-US" altLang="ko-KR">
              <a:solidFill>
                <a:srgbClr val="FFFFFF"/>
              </a:solidFill>
              <a:ea typeface="맑은 고딕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D3231A-0943-5A5C-C818-1B0BAA340BF1}"/>
              </a:ext>
            </a:extLst>
          </p:cNvPr>
          <p:cNvSpPr/>
          <p:nvPr/>
        </p:nvSpPr>
        <p:spPr>
          <a:xfrm>
            <a:off x="934901" y="2228949"/>
            <a:ext cx="5238750" cy="2979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ko-KR" altLang="en-US" sz="4800" err="1">
                <a:ea typeface="맑은 고딕"/>
              </a:rPr>
              <a:t>C사진</a:t>
            </a:r>
            <a:endParaRPr lang="ko-KR" altLang="en-US" sz="4800">
              <a:ea typeface="맑은 고딕"/>
            </a:endParaRPr>
          </a:p>
          <a:p>
            <a:r>
              <a:rPr lang="ko-KR" altLang="en-US" sz="4800" dirty="0">
                <a:ea typeface="맑은 고딕"/>
              </a:rPr>
              <a:t>(흑백)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A5F26-72F0-31C4-9758-37A64D5953ED}"/>
              </a:ext>
            </a:extLst>
          </p:cNvPr>
          <p:cNvSpPr/>
          <p:nvPr/>
        </p:nvSpPr>
        <p:spPr>
          <a:xfrm>
            <a:off x="6169115" y="2228949"/>
            <a:ext cx="5238750" cy="2979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r"/>
            <a:r>
              <a:rPr lang="ko-KR" altLang="en-US" sz="5400" dirty="0" err="1">
                <a:ea typeface="맑은 고딕"/>
              </a:rPr>
              <a:t>B사진</a:t>
            </a:r>
          </a:p>
          <a:p>
            <a:pPr algn="r"/>
            <a:r>
              <a:rPr lang="ko-KR" altLang="en-US" sz="5400" dirty="0">
                <a:ea typeface="맑은 고딕"/>
              </a:rPr>
              <a:t>(흑백)</a:t>
            </a:r>
          </a:p>
        </p:txBody>
      </p:sp>
      <p:pic>
        <p:nvPicPr>
          <p:cNvPr id="14" name="그림 13" descr="Top Places to Rest in The Disney World Parks - Mickey Chatter">
            <a:extLst>
              <a:ext uri="{FF2B5EF4-FFF2-40B4-BE49-F238E27FC236}">
                <a16:creationId xmlns:a16="http://schemas.microsoft.com/office/drawing/2014/main" id="{5DC1B123-A8AE-68C9-F958-C94081BCF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4" t="34" r="3760" b="-399"/>
          <a:stretch/>
        </p:blipFill>
        <p:spPr>
          <a:xfrm>
            <a:off x="2879593" y="2022953"/>
            <a:ext cx="6624382" cy="373380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C843550-BF22-2A05-D9BE-88B34403D680}"/>
              </a:ext>
            </a:extLst>
          </p:cNvPr>
          <p:cNvSpPr/>
          <p:nvPr/>
        </p:nvSpPr>
        <p:spPr>
          <a:xfrm>
            <a:off x="9792051" y="3654122"/>
            <a:ext cx="716643" cy="46264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F79191A-487D-8D50-A1D4-0C38906BF28D}"/>
              </a:ext>
            </a:extLst>
          </p:cNvPr>
          <p:cNvSpPr/>
          <p:nvPr/>
        </p:nvSpPr>
        <p:spPr>
          <a:xfrm>
            <a:off x="1899907" y="3654121"/>
            <a:ext cx="716643" cy="462642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EC6EA1-E585-A207-A0AC-F2ABCA645852}"/>
              </a:ext>
            </a:extLst>
          </p:cNvPr>
          <p:cNvSpPr/>
          <p:nvPr/>
        </p:nvSpPr>
        <p:spPr>
          <a:xfrm>
            <a:off x="2858044" y="2927449"/>
            <a:ext cx="6635749" cy="211817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3000" b="1" dirty="0">
                <a:solidFill>
                  <a:schemeClr val="tx1"/>
                </a:solidFill>
                <a:ea typeface="맑은 고딕"/>
              </a:rPr>
              <a:t>대충설명</a:t>
            </a:r>
            <a:endParaRPr lang="ko-KR" sz="3000" b="1">
              <a:solidFill>
                <a:schemeClr val="tx1"/>
              </a:solidFill>
              <a:ea typeface="맑은 고딕" panose="020B0503020000020004" pitchFamily="34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ea typeface="맑은 고딕"/>
              </a:rPr>
              <a:t>어쩌고저쩌고</a:t>
            </a: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ea typeface="맑은 고딕"/>
              </a:rPr>
              <a:t>(클릭가능)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3745D-03DC-0798-DE87-EA2B16FF3FCA}"/>
              </a:ext>
            </a:extLst>
          </p:cNvPr>
          <p:cNvSpPr txBox="1"/>
          <p:nvPr/>
        </p:nvSpPr>
        <p:spPr>
          <a:xfrm>
            <a:off x="7210643" y="2955662"/>
            <a:ext cx="1814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err="1">
                <a:solidFill>
                  <a:srgbClr val="000000"/>
                </a:solidFill>
                <a:highlight>
                  <a:srgbClr val="FF0000"/>
                </a:highlight>
                <a:ea typeface="맑은 고딕"/>
              </a:rPr>
              <a:t>호버링</a:t>
            </a:r>
            <a:endParaRPr lang="ko-KR" altLang="en-US">
              <a:solidFill>
                <a:srgbClr val="000000"/>
              </a:solidFill>
              <a:highlight>
                <a:srgbClr val="FF0000"/>
              </a:highlight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5B974-855D-ADD6-4CDC-A48005874158}"/>
              </a:ext>
            </a:extLst>
          </p:cNvPr>
          <p:cNvSpPr txBox="1"/>
          <p:nvPr/>
        </p:nvSpPr>
        <p:spPr>
          <a:xfrm>
            <a:off x="3717400" y="293627"/>
            <a:ext cx="19280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highlight>
                  <a:srgbClr val="FFFF00"/>
                </a:highlight>
                <a:ea typeface="맑은 고딕"/>
              </a:rPr>
              <a:t>팅커벨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 테마</a:t>
            </a:r>
          </a:p>
        </p:txBody>
      </p:sp>
    </p:spTree>
    <p:extLst>
      <p:ext uri="{BB962C8B-B14F-4D97-AF65-F5344CB8AC3E}">
        <p14:creationId xmlns:p14="http://schemas.microsoft.com/office/powerpoint/2010/main" val="32228828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It Happened Today - Walt Disney Company: 100 years of magic and success in  entertainment - FIRSTonline">
            <a:extLst>
              <a:ext uri="{FF2B5EF4-FFF2-40B4-BE49-F238E27FC236}">
                <a16:creationId xmlns:a16="http://schemas.microsoft.com/office/drawing/2014/main" id="{D684EC25-CEA7-D770-5389-B92ECFA62B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/>
                    </a14:imgEffect>
                  </a14:imgLayer>
                </a14:imgProps>
              </a:ext>
            </a:extLst>
          </a:blip>
          <a:srcRect l="-163" t="306" r="26" b="15569"/>
          <a:stretch/>
        </p:blipFill>
        <p:spPr>
          <a:xfrm>
            <a:off x="1044" y="1112010"/>
            <a:ext cx="12187833" cy="5742380"/>
          </a:xfrm>
          <a:prstGeom prst="rect">
            <a:avLst/>
          </a:prstGeom>
        </p:spPr>
      </p:pic>
      <p:pic>
        <p:nvPicPr>
          <p:cNvPr id="4" name="내용 개체 틀 3" descr="File:Walt Disney World Logo 2018.svg - Wikipedia">
            <a:extLst>
              <a:ext uri="{FF2B5EF4-FFF2-40B4-BE49-F238E27FC236}">
                <a16:creationId xmlns:a16="http://schemas.microsoft.com/office/drawing/2014/main" id="{2D3ACF68-02D8-5862-F053-0D047C7C6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906" y="269652"/>
            <a:ext cx="3502292" cy="679094"/>
          </a:xfr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F84CE2-E232-7306-83A2-A7AE71C9EF62}"/>
              </a:ext>
            </a:extLst>
          </p:cNvPr>
          <p:cNvGraphicFramePr>
            <a:graphicFrameLocks noGrp="1"/>
          </p:cNvGraphicFramePr>
          <p:nvPr/>
        </p:nvGraphicFramePr>
        <p:xfrm>
          <a:off x="5554868" y="419652"/>
          <a:ext cx="6457100" cy="372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420">
                  <a:extLst>
                    <a:ext uri="{9D8B030D-6E8A-4147-A177-3AD203B41FA5}">
                      <a16:colId xmlns:a16="http://schemas.microsoft.com/office/drawing/2014/main" val="4054060515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3464326635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1070358160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831717574"/>
                    </a:ext>
                  </a:extLst>
                </a:gridCol>
                <a:gridCol w="1291420">
                  <a:extLst>
                    <a:ext uri="{9D8B030D-6E8A-4147-A177-3AD203B41FA5}">
                      <a16:colId xmlns:a16="http://schemas.microsoft.com/office/drawing/2014/main" val="3524037269"/>
                    </a:ext>
                  </a:extLst>
                </a:gridCol>
              </a:tblGrid>
              <a:tr h="3727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u="none" dirty="0">
                          <a:solidFill>
                            <a:schemeClr val="tx1"/>
                          </a:solidFill>
                        </a:rPr>
                        <a:t>시설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u="sng" err="1">
                          <a:solidFill>
                            <a:schemeClr val="tx1"/>
                          </a:solidFill>
                        </a:rPr>
                        <a:t>즐길거리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예매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도움말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6451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40895DF-20B8-F7E7-06D8-575105C59028}"/>
              </a:ext>
            </a:extLst>
          </p:cNvPr>
          <p:cNvSpPr txBox="1"/>
          <p:nvPr/>
        </p:nvSpPr>
        <p:spPr>
          <a:xfrm>
            <a:off x="7670800" y="6342545"/>
            <a:ext cx="37371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​ © 2024. ALL RIGHTS RESERVED.</a:t>
            </a:r>
            <a:endParaRPr lang="en-US" altLang="ko-KR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8" name="그림 7" descr="A boy and his father scream while riding Slinky Dog Dash in Toy Story Land ">
            <a:extLst>
              <a:ext uri="{FF2B5EF4-FFF2-40B4-BE49-F238E27FC236}">
                <a16:creationId xmlns:a16="http://schemas.microsoft.com/office/drawing/2014/main" id="{4CFBB560-3408-9963-0CB6-BF6F70F27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280" y="2265921"/>
            <a:ext cx="7212433" cy="4079802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9BB2C64-98D9-3EAA-8B2E-752596B83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233871"/>
              </p:ext>
            </p:extLst>
          </p:nvPr>
        </p:nvGraphicFramePr>
        <p:xfrm>
          <a:off x="2494767" y="1534438"/>
          <a:ext cx="71899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7491">
                  <a:extLst>
                    <a:ext uri="{9D8B030D-6E8A-4147-A177-3AD203B41FA5}">
                      <a16:colId xmlns:a16="http://schemas.microsoft.com/office/drawing/2014/main" val="3903809163"/>
                    </a:ext>
                  </a:extLst>
                </a:gridCol>
                <a:gridCol w="1797491">
                  <a:extLst>
                    <a:ext uri="{9D8B030D-6E8A-4147-A177-3AD203B41FA5}">
                      <a16:colId xmlns:a16="http://schemas.microsoft.com/office/drawing/2014/main" val="2496352386"/>
                    </a:ext>
                  </a:extLst>
                </a:gridCol>
                <a:gridCol w="1797491">
                  <a:extLst>
                    <a:ext uri="{9D8B030D-6E8A-4147-A177-3AD203B41FA5}">
                      <a16:colId xmlns:a16="http://schemas.microsoft.com/office/drawing/2014/main" val="312805312"/>
                    </a:ext>
                  </a:extLst>
                </a:gridCol>
                <a:gridCol w="1797491">
                  <a:extLst>
                    <a:ext uri="{9D8B030D-6E8A-4147-A177-3AD203B41FA5}">
                      <a16:colId xmlns:a16="http://schemas.microsoft.com/office/drawing/2014/main" val="717917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테마파크</a:t>
                      </a:r>
                      <a:endParaRPr lang="ko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87474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9A09A30-1CF0-DBC2-A9CE-763B2A840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13084"/>
              </p:ext>
            </p:extLst>
          </p:nvPr>
        </p:nvGraphicFramePr>
        <p:xfrm>
          <a:off x="2470967" y="1912347"/>
          <a:ext cx="72160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4016">
                  <a:extLst>
                    <a:ext uri="{9D8B030D-6E8A-4147-A177-3AD203B41FA5}">
                      <a16:colId xmlns:a16="http://schemas.microsoft.com/office/drawing/2014/main" val="3903809163"/>
                    </a:ext>
                  </a:extLst>
                </a:gridCol>
                <a:gridCol w="1804016">
                  <a:extLst>
                    <a:ext uri="{9D8B030D-6E8A-4147-A177-3AD203B41FA5}">
                      <a16:colId xmlns:a16="http://schemas.microsoft.com/office/drawing/2014/main" val="2496352386"/>
                    </a:ext>
                  </a:extLst>
                </a:gridCol>
                <a:gridCol w="1804016">
                  <a:extLst>
                    <a:ext uri="{9D8B030D-6E8A-4147-A177-3AD203B41FA5}">
                      <a16:colId xmlns:a16="http://schemas.microsoft.com/office/drawing/2014/main" val="312805312"/>
                    </a:ext>
                  </a:extLst>
                </a:gridCol>
                <a:gridCol w="1804016">
                  <a:extLst>
                    <a:ext uri="{9D8B030D-6E8A-4147-A177-3AD203B41FA5}">
                      <a16:colId xmlns:a16="http://schemas.microsoft.com/office/drawing/2014/main" val="717917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A테마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 err="1"/>
                        <a:t>B테마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 err="1"/>
                        <a:t>C테마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err="1"/>
                        <a:t>D테마</a:t>
                      </a:r>
                      <a:endParaRPr lang="ko-KR" alt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87474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F59CE6-9993-8BF7-DC46-4579BA3B6E00}"/>
              </a:ext>
            </a:extLst>
          </p:cNvPr>
          <p:cNvSpPr txBox="1"/>
          <p:nvPr/>
        </p:nvSpPr>
        <p:spPr>
          <a:xfrm>
            <a:off x="7160564" y="5603525"/>
            <a:ext cx="18146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ea typeface="맑은 고딕"/>
              </a:rPr>
              <a:t>자동 슬라이드</a:t>
            </a:r>
            <a:endParaRPr lang="ko-KR" dirty="0"/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ea typeface="맑은 고딕"/>
              </a:rPr>
              <a:t>(클릭가능)</a:t>
            </a:r>
          </a:p>
        </p:txBody>
      </p:sp>
    </p:spTree>
    <p:extLst>
      <p:ext uri="{BB962C8B-B14F-4D97-AF65-F5344CB8AC3E}">
        <p14:creationId xmlns:p14="http://schemas.microsoft.com/office/powerpoint/2010/main" val="25254950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631</cp:revision>
  <dcterms:created xsi:type="dcterms:W3CDTF">2024-07-14T04:24:02Z</dcterms:created>
  <dcterms:modified xsi:type="dcterms:W3CDTF">2024-07-14T12:34:12Z</dcterms:modified>
</cp:coreProperties>
</file>